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2" r:id="rId4"/>
    <p:sldId id="260" r:id="rId5"/>
    <p:sldId id="261" r:id="rId6"/>
    <p:sldId id="259" r:id="rId7"/>
    <p:sldId id="258" r:id="rId8"/>
    <p:sldId id="257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-926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 l="2635" t="31251" r="71450" b="23437"/>
          <a:stretch>
            <a:fillRect/>
          </a:stretch>
        </p:blipFill>
        <p:spPr bwMode="auto">
          <a:xfrm>
            <a:off x="1371600" y="2438400"/>
            <a:ext cx="44958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ata\gitnew02\paulcockram7.github.io\15finance\pics\wordsearch0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609600"/>
            <a:ext cx="3783335" cy="5229225"/>
          </a:xfrm>
          <a:prstGeom prst="rect">
            <a:avLst/>
          </a:prstGeom>
          <a:noFill/>
          <a:ln w="254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57980" t="15625" r="25768" b="6250"/>
          <a:stretch>
            <a:fillRect/>
          </a:stretch>
        </p:blipFill>
        <p:spPr bwMode="auto">
          <a:xfrm>
            <a:off x="2209800" y="762000"/>
            <a:ext cx="2819400" cy="3810000"/>
          </a:xfrm>
          <a:prstGeom prst="rect">
            <a:avLst/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38200" y="1730115"/>
            <a:ext cx="5257800" cy="4137285"/>
            <a:chOff x="838200" y="1730115"/>
            <a:chExt cx="5257800" cy="4137285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l="4831" t="25000" r="68375"/>
            <a:stretch>
              <a:fillRect/>
            </a:stretch>
          </p:blipFill>
          <p:spPr bwMode="auto">
            <a:xfrm>
              <a:off x="838200" y="1730115"/>
              <a:ext cx="5257800" cy="413728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" name="Oval 2"/>
            <p:cNvSpPr/>
            <p:nvPr/>
          </p:nvSpPr>
          <p:spPr>
            <a:xfrm>
              <a:off x="3124200" y="3505200"/>
              <a:ext cx="1143000" cy="15240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762000" y="2209800"/>
            <a:ext cx="4800600" cy="1676400"/>
            <a:chOff x="762000" y="2209800"/>
            <a:chExt cx="4800600" cy="1676400"/>
          </a:xfrm>
        </p:grpSpPr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l="4392" t="25000" r="67936" b="40625"/>
            <a:stretch>
              <a:fillRect/>
            </a:stretch>
          </p:blipFill>
          <p:spPr bwMode="auto">
            <a:xfrm>
              <a:off x="762000" y="2209800"/>
              <a:ext cx="4800600" cy="1676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" name="Left Arrow 2"/>
            <p:cNvSpPr/>
            <p:nvPr/>
          </p:nvSpPr>
          <p:spPr>
            <a:xfrm>
              <a:off x="3581400" y="3200400"/>
              <a:ext cx="381000" cy="228600"/>
            </a:xfrm>
            <a:prstGeom prst="leftArrow">
              <a:avLst/>
            </a:prstGeom>
            <a:solidFill>
              <a:srgbClr val="92D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4114800" y="3124200"/>
              <a:ext cx="9046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 smtClean="0">
                  <a:solidFill>
                    <a:srgbClr val="00B050"/>
                  </a:solidFill>
                </a:rPr>
                <a:t>Answer</a:t>
              </a:r>
              <a:endParaRPr lang="en-GB" b="1" dirty="0">
                <a:solidFill>
                  <a:srgbClr val="00B050"/>
                </a:solidFill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457200" y="1981200"/>
            <a:ext cx="6400800" cy="3276600"/>
            <a:chOff x="457200" y="1981200"/>
            <a:chExt cx="6400800" cy="32766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 t="21875" r="63104" b="10938"/>
            <a:stretch>
              <a:fillRect/>
            </a:stretch>
          </p:blipFill>
          <p:spPr bwMode="auto">
            <a:xfrm>
              <a:off x="457200" y="1981200"/>
              <a:ext cx="6400800" cy="3276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" name="Oval 2"/>
            <p:cNvSpPr/>
            <p:nvPr/>
          </p:nvSpPr>
          <p:spPr>
            <a:xfrm>
              <a:off x="1447800" y="1981200"/>
              <a:ext cx="1371600" cy="533400"/>
            </a:xfrm>
            <a:prstGeom prst="ellipse">
              <a:avLst/>
            </a:prstGeom>
            <a:noFill/>
            <a:ln w="444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371600" y="3429000"/>
              <a:ext cx="5029200" cy="1219200"/>
            </a:xfrm>
            <a:prstGeom prst="rect">
              <a:avLst/>
            </a:prstGeom>
            <a:noFill/>
            <a:ln w="47625" cap="rnd">
              <a:solidFill>
                <a:srgbClr val="00B05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 l="1245" t="6250" r="51757" b="7813"/>
          <a:stretch>
            <a:fillRect/>
          </a:stretch>
        </p:blipFill>
        <p:spPr bwMode="auto">
          <a:xfrm>
            <a:off x="0" y="1295400"/>
            <a:ext cx="81534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7467" t="14063" r="57394" b="14062"/>
          <a:stretch>
            <a:fillRect/>
          </a:stretch>
        </p:blipFill>
        <p:spPr bwMode="auto">
          <a:xfrm>
            <a:off x="1295400" y="1676400"/>
            <a:ext cx="6096000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</Words>
  <Application>Microsoft Office PowerPoint</Application>
  <PresentationFormat>On-screen Show (4:3)</PresentationFormat>
  <Paragraphs>1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rita</dc:creator>
  <cp:lastModifiedBy>wilmar</cp:lastModifiedBy>
  <cp:revision>9</cp:revision>
  <dcterms:created xsi:type="dcterms:W3CDTF">2006-08-16T00:00:00Z</dcterms:created>
  <dcterms:modified xsi:type="dcterms:W3CDTF">2016-11-19T16:49:18Z</dcterms:modified>
</cp:coreProperties>
</file>

<file path=docProps/thumbnail.jpeg>
</file>